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0" r:id="rId5"/>
    <p:sldId id="261" r:id="rId6"/>
    <p:sldId id="268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2" autoAdjust="0"/>
    <p:restoredTop sz="94660"/>
  </p:normalViewPr>
  <p:slideViewPr>
    <p:cSldViewPr>
      <p:cViewPr varScale="1">
        <p:scale>
          <a:sx n="64" d="100"/>
          <a:sy n="64" d="100"/>
        </p:scale>
        <p:origin x="84" y="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539D7B-AAEA-463B-8643-DA80599A8644}" type="datetimeFigureOut">
              <a:rPr lang="en-CA" smtClean="0"/>
              <a:pPr/>
              <a:t>2017-05-24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A40CC8-5D70-4330-AF69-08285B01534A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9360" y="764704"/>
            <a:ext cx="9252520" cy="4536504"/>
          </a:xfrm>
        </p:spPr>
        <p:txBody>
          <a:bodyPr>
            <a:normAutofit/>
          </a:bodyPr>
          <a:lstStyle/>
          <a:p>
            <a:pPr algn="ctr"/>
            <a:r>
              <a:rPr lang="en-CA" sz="2400" dirty="0" err="1" smtClean="0"/>
              <a:t>Tahiujakjuami</a:t>
            </a:r>
            <a:r>
              <a:rPr lang="en-CA" sz="2400" dirty="0" smtClean="0"/>
              <a:t> </a:t>
            </a:r>
            <a:r>
              <a:rPr lang="en-CA" sz="2400" dirty="0" err="1" smtClean="0"/>
              <a:t>Nanuit</a:t>
            </a:r>
            <a:r>
              <a:rPr lang="en-CA" sz="2400" dirty="0" smtClean="0"/>
              <a:t> </a:t>
            </a:r>
            <a:r>
              <a:rPr lang="en-CA" sz="2400" dirty="0" err="1" smtClean="0"/>
              <a:t>Munagitjutighaitnik</a:t>
            </a:r>
            <a:r>
              <a:rPr lang="en-CA" sz="2400" dirty="0" smtClean="0"/>
              <a:t> </a:t>
            </a:r>
            <a:r>
              <a:rPr lang="en-CA" sz="2400" dirty="0" err="1" smtClean="0"/>
              <a:t>Aullatjutait</a:t>
            </a:r>
            <a:r>
              <a:rPr lang="en-CA" sz="2400" dirty="0" smtClean="0"/>
              <a:t> </a:t>
            </a:r>
            <a:r>
              <a:rPr lang="en-CA" sz="2400" dirty="0" smtClean="0"/>
              <a:t>- </a:t>
            </a:r>
            <a:r>
              <a:rPr lang="en-CA" sz="2400" dirty="0" err="1" smtClean="0"/>
              <a:t>Sanikiluaq</a:t>
            </a:r>
            <a:r>
              <a:rPr lang="en-CA" sz="2400" dirty="0" smtClean="0"/>
              <a:t>, Nunavut </a:t>
            </a:r>
            <a:br>
              <a:rPr lang="en-CA" sz="2400" dirty="0" smtClean="0"/>
            </a:b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 err="1" smtClean="0"/>
              <a:t>Pitjutauyut</a:t>
            </a: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err="1" smtClean="0"/>
              <a:t>Nunavumi</a:t>
            </a:r>
            <a:r>
              <a:rPr lang="en-CA" sz="2400" dirty="0" smtClean="0"/>
              <a:t> </a:t>
            </a:r>
            <a:r>
              <a:rPr lang="en-CA" sz="2400" dirty="0" err="1" smtClean="0"/>
              <a:t>Angutighalikiyiita</a:t>
            </a:r>
            <a:r>
              <a:rPr lang="en-CA" sz="2400" dirty="0" smtClean="0"/>
              <a:t> </a:t>
            </a:r>
            <a:r>
              <a:rPr lang="en-CA" sz="2400" dirty="0" err="1" smtClean="0"/>
              <a:t>Katimayiit</a:t>
            </a:r>
            <a:r>
              <a:rPr lang="en-CA" sz="2400" dirty="0"/>
              <a:t> </a:t>
            </a:r>
            <a:r>
              <a:rPr lang="en-CA" sz="2400" dirty="0" err="1" smtClean="0"/>
              <a:t>Nalaktaovlotik</a:t>
            </a:r>
            <a:r>
              <a:rPr lang="en-CA" sz="2400" dirty="0" smtClean="0"/>
              <a:t> </a:t>
            </a:r>
            <a:r>
              <a:rPr lang="en-CA" sz="2400" dirty="0" err="1" smtClean="0"/>
              <a:t>Katimatjutait</a:t>
            </a:r>
            <a:r>
              <a:rPr lang="en-CA" sz="2400" dirty="0" smtClean="0"/>
              <a:t> </a:t>
            </a:r>
            <a:br>
              <a:rPr lang="en-CA" sz="2400" dirty="0" smtClean="0"/>
            </a:br>
            <a:r>
              <a:rPr lang="en-CA" sz="2400" dirty="0" err="1" smtClean="0"/>
              <a:t>Nunavumi</a:t>
            </a:r>
            <a:r>
              <a:rPr lang="en-CA" sz="2400" dirty="0" smtClean="0"/>
              <a:t> </a:t>
            </a:r>
            <a:r>
              <a:rPr lang="en-CA" sz="2400" dirty="0" err="1" smtClean="0"/>
              <a:t>Nanuit</a:t>
            </a:r>
            <a:r>
              <a:rPr lang="en-CA" sz="2400" dirty="0" smtClean="0"/>
              <a:t> </a:t>
            </a:r>
            <a:r>
              <a:rPr lang="en-CA" sz="2400" dirty="0" err="1" smtClean="0"/>
              <a:t>Munagitjutighaitnik</a:t>
            </a:r>
            <a:r>
              <a:rPr lang="en-CA" sz="2400" dirty="0" smtClean="0"/>
              <a:t> </a:t>
            </a:r>
            <a:r>
              <a:rPr lang="en-CA" sz="2400" dirty="0" err="1" smtClean="0"/>
              <a:t>Paknaiyaotighait</a:t>
            </a:r>
            <a:r>
              <a:rPr lang="en-CA" sz="2400" dirty="0" smtClean="0"/>
              <a:t> </a:t>
            </a:r>
            <a:br>
              <a:rPr lang="en-CA" sz="2400" dirty="0" smtClean="0"/>
            </a:br>
            <a:r>
              <a:rPr lang="en-CA" sz="2400" dirty="0"/>
              <a:t/>
            </a:r>
            <a:br>
              <a:rPr lang="en-CA" sz="2400" dirty="0"/>
            </a:br>
            <a:endParaRPr lang="en-CA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7854696" cy="1752600"/>
          </a:xfrm>
        </p:spPr>
        <p:txBody>
          <a:bodyPr/>
          <a:lstStyle/>
          <a:p>
            <a:pPr algn="ctr"/>
            <a:endParaRPr lang="en-CA" dirty="0" smtClean="0"/>
          </a:p>
          <a:p>
            <a:pPr algn="ctr"/>
            <a:r>
              <a:rPr lang="en-CA" dirty="0" err="1" smtClean="0">
                <a:latin typeface="Arial" pitchFamily="34" charset="0"/>
                <a:cs typeface="Arial" pitchFamily="34" charset="0"/>
              </a:rPr>
              <a:t>Sanikiluaq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Anguniaktiit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Nanigiaktoktiit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C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51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CA" sz="4000" b="1" dirty="0"/>
              <a:t> </a:t>
            </a:r>
            <a:r>
              <a:rPr lang="en-CA" sz="4000" b="1" dirty="0" err="1"/>
              <a:t>Tahiuyakjuami</a:t>
            </a:r>
            <a:r>
              <a:rPr lang="en-CA" sz="4000" b="1" dirty="0"/>
              <a:t> </a:t>
            </a:r>
            <a:r>
              <a:rPr lang="en-CA" sz="4000" b="1" dirty="0" err="1"/>
              <a:t>Nanuit</a:t>
            </a:r>
            <a:r>
              <a:rPr lang="en-CA" sz="4000" b="1" dirty="0"/>
              <a:t> </a:t>
            </a:r>
            <a:r>
              <a:rPr lang="en-CA" sz="4000" b="1" dirty="0" err="1"/>
              <a:t>Munagitjutighaitnik</a:t>
            </a:r>
            <a:r>
              <a:rPr lang="en-CA" sz="4000" b="1" dirty="0"/>
              <a:t> </a:t>
            </a:r>
            <a:r>
              <a:rPr lang="en-CA" sz="4000" b="1" dirty="0" err="1"/>
              <a:t>Aullatjutait</a:t>
            </a:r>
            <a:r>
              <a:rPr lang="en-CA" sz="4000" b="1" dirty="0"/>
              <a:t> </a:t>
            </a:r>
            <a:r>
              <a:rPr lang="en-CA" sz="4000" b="1" dirty="0" err="1"/>
              <a:t>Nunavumi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endParaRPr lang="en-CA" dirty="0"/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Sanikiluaq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piunighaoyok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tamaitni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nunalliitni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kanok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hapkua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HTO-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guyot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Nunavumi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havaghaitnik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monagitiaghugit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angoniakutaovaktot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atotiaghugit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tatvalu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pitiaghugit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hapkua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ihomagiyaoyot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uvalu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illipkagaovaktot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dirty="0" smtClean="0"/>
          </a:p>
          <a:p>
            <a:pPr marL="0" indent="0" algn="ctr">
              <a:buNone/>
            </a:pPr>
            <a:r>
              <a:rPr lang="en-CA" sz="4000" b="1" dirty="0" err="1" smtClean="0">
                <a:latin typeface="Arial" pitchFamily="34" charset="0"/>
                <a:cs typeface="Arial" pitchFamily="34" charset="0"/>
              </a:rPr>
              <a:t>Koanakpiakuhi</a:t>
            </a:r>
            <a:endParaRPr lang="en-CA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04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10376"/>
          </a:xfrm>
        </p:spPr>
        <p:txBody>
          <a:bodyPr>
            <a:noAutofit/>
          </a:bodyPr>
          <a:lstStyle/>
          <a:p>
            <a:pPr algn="ctr"/>
            <a:r>
              <a:rPr lang="en-CA" sz="4000" b="1" dirty="0"/>
              <a:t> </a:t>
            </a:r>
            <a:r>
              <a:rPr lang="en-CA" sz="4000" b="1" dirty="0" err="1"/>
              <a:t>Tahiuyakjuami</a:t>
            </a:r>
            <a:r>
              <a:rPr lang="en-CA" sz="4000" b="1" dirty="0"/>
              <a:t> </a:t>
            </a:r>
            <a:r>
              <a:rPr lang="en-CA" sz="4000" b="1" dirty="0" err="1"/>
              <a:t>Nanuit</a:t>
            </a:r>
            <a:r>
              <a:rPr lang="en-CA" sz="4000" b="1" dirty="0"/>
              <a:t> </a:t>
            </a:r>
            <a:r>
              <a:rPr lang="en-CA" sz="4000" b="1" dirty="0" err="1"/>
              <a:t>Munagitjutighaitnik</a:t>
            </a:r>
            <a:r>
              <a:rPr lang="en-CA" sz="4000" b="1" dirty="0"/>
              <a:t> </a:t>
            </a:r>
            <a:r>
              <a:rPr lang="en-CA" sz="4000" b="1" dirty="0" err="1" smtClean="0"/>
              <a:t>Aullatjuthait</a:t>
            </a:r>
            <a:r>
              <a:rPr lang="en-CA" sz="4000" b="1" dirty="0" smtClean="0"/>
              <a:t> </a:t>
            </a:r>
            <a:r>
              <a:rPr lang="en-CA" sz="4000" b="1" dirty="0" err="1"/>
              <a:t>Nunavumi</a:t>
            </a:r>
            <a:endParaRPr lang="en-CA" sz="4000" b="1" dirty="0"/>
          </a:p>
        </p:txBody>
      </p:sp>
      <p:pic>
        <p:nvPicPr>
          <p:cNvPr id="4" name="Content Placeholder 3" descr="http://sphotos-g.ak.fbcdn.net/hphotos-ak-snc7/418454_10151147905737964_53990380_n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64" y="2276872"/>
            <a:ext cx="5328592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724128" y="2063859"/>
            <a:ext cx="33123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Sanikiluaq</a:t>
            </a:r>
            <a:r>
              <a:rPr lang="en-US" dirty="0"/>
              <a:t>, Nunavut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Ublumi</a:t>
            </a:r>
            <a:r>
              <a:rPr lang="en-US" dirty="0" smtClean="0"/>
              <a:t> </a:t>
            </a:r>
            <a:r>
              <a:rPr lang="en-US" dirty="0" err="1" smtClean="0"/>
              <a:t>innugiakningit</a:t>
            </a:r>
            <a:r>
              <a:rPr lang="en-US" dirty="0" smtClean="0"/>
              <a:t> </a:t>
            </a:r>
            <a:r>
              <a:rPr lang="en-US" dirty="0" smtClean="0"/>
              <a:t>882 </a:t>
            </a:r>
            <a:r>
              <a:rPr lang="en-US" dirty="0" smtClean="0"/>
              <a:t>(2016)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Ukkua</a:t>
            </a:r>
            <a:r>
              <a:rPr lang="en-US" dirty="0" smtClean="0"/>
              <a:t> </a:t>
            </a:r>
            <a:r>
              <a:rPr lang="en-US" dirty="0" err="1" smtClean="0"/>
              <a:t>nunaliit</a:t>
            </a:r>
            <a:r>
              <a:rPr lang="en-US" dirty="0" smtClean="0"/>
              <a:t> </a:t>
            </a:r>
            <a:r>
              <a:rPr lang="en-US" dirty="0" err="1" smtClean="0"/>
              <a:t>atokpaghaktot</a:t>
            </a:r>
            <a:r>
              <a:rPr lang="en-US" dirty="0" smtClean="0"/>
              <a:t> </a:t>
            </a:r>
            <a:r>
              <a:rPr lang="en-US" dirty="0" err="1" smtClean="0"/>
              <a:t>attataghakakhotik</a:t>
            </a:r>
            <a:r>
              <a:rPr lang="en-US" dirty="0" smtClean="0"/>
              <a:t> </a:t>
            </a:r>
            <a:r>
              <a:rPr lang="en-US" dirty="0" err="1" smtClean="0"/>
              <a:t>nanukhioknikmik</a:t>
            </a:r>
            <a:r>
              <a:rPr lang="en-US" dirty="0" smtClean="0"/>
              <a:t> </a:t>
            </a:r>
            <a:r>
              <a:rPr lang="en-US" dirty="0" smtClean="0"/>
              <a:t>40-nik </a:t>
            </a:r>
            <a:r>
              <a:rPr lang="en-US" dirty="0" err="1" smtClean="0"/>
              <a:t>okionik</a:t>
            </a:r>
            <a:r>
              <a:rPr lang="en-US" dirty="0" smtClean="0"/>
              <a:t> </a:t>
            </a:r>
            <a:r>
              <a:rPr lang="en-US" dirty="0" err="1" smtClean="0"/>
              <a:t>avatkutogit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Tatva</a:t>
            </a:r>
            <a:r>
              <a:rPr lang="en-US" dirty="0" smtClean="0"/>
              <a:t> 2005-min, </a:t>
            </a:r>
            <a:r>
              <a:rPr lang="en-US" dirty="0" err="1" smtClean="0"/>
              <a:t>nunaliitni</a:t>
            </a:r>
            <a:r>
              <a:rPr lang="en-US" dirty="0" smtClean="0"/>
              <a:t> </a:t>
            </a:r>
            <a:r>
              <a:rPr lang="en-US" dirty="0" err="1" smtClean="0"/>
              <a:t>atokpaliktot</a:t>
            </a:r>
            <a:r>
              <a:rPr lang="en-US" dirty="0" smtClean="0"/>
              <a:t> </a:t>
            </a:r>
            <a:r>
              <a:rPr lang="en-US" dirty="0" err="1" smtClean="0"/>
              <a:t>Angekutimik</a:t>
            </a:r>
            <a:r>
              <a:rPr lang="en-US" dirty="0" smtClean="0"/>
              <a:t> </a:t>
            </a:r>
            <a:r>
              <a:rPr lang="en-US" dirty="0" err="1" smtClean="0"/>
              <a:t>ihoaktonik</a:t>
            </a:r>
            <a:r>
              <a:rPr lang="en-US" dirty="0" smtClean="0"/>
              <a:t> </a:t>
            </a:r>
            <a:r>
              <a:rPr lang="en-US" dirty="0" err="1" smtClean="0"/>
              <a:t>attataghakhotik</a:t>
            </a:r>
            <a:r>
              <a:rPr lang="en-US" dirty="0" smtClean="0"/>
              <a:t> </a:t>
            </a:r>
            <a:r>
              <a:rPr lang="en-US" dirty="0" err="1" smtClean="0"/>
              <a:t>nanukhiokutighanik</a:t>
            </a:r>
            <a:r>
              <a:rPr lang="en-US" dirty="0" smtClean="0"/>
              <a:t> </a:t>
            </a:r>
            <a:r>
              <a:rPr lang="en-US" dirty="0" err="1" smtClean="0"/>
              <a:t>anguhatloit</a:t>
            </a:r>
            <a:r>
              <a:rPr lang="en-US" dirty="0" smtClean="0"/>
              <a:t> </a:t>
            </a:r>
            <a:r>
              <a:rPr lang="en-US" dirty="0" err="1" smtClean="0"/>
              <a:t>aknatloitlo</a:t>
            </a:r>
            <a:r>
              <a:rPr lang="en-US" dirty="0" smtClean="0"/>
              <a:t> </a:t>
            </a:r>
            <a:r>
              <a:rPr lang="en-US" dirty="0" err="1" smtClean="0"/>
              <a:t>nahaotait</a:t>
            </a:r>
            <a:r>
              <a:rPr lang="en-US" dirty="0" smtClean="0"/>
              <a:t> </a:t>
            </a:r>
            <a:r>
              <a:rPr lang="en-US" dirty="0" err="1" smtClean="0"/>
              <a:t>monagivlugit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86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 </a:t>
            </a:r>
            <a:r>
              <a:rPr lang="en-CA" sz="4400" b="1" dirty="0" err="1"/>
              <a:t>Tahiuyakjuami</a:t>
            </a:r>
            <a:r>
              <a:rPr lang="en-CA" sz="4400" b="1" dirty="0"/>
              <a:t> </a:t>
            </a:r>
            <a:r>
              <a:rPr lang="en-CA" sz="4400" b="1" dirty="0" err="1"/>
              <a:t>Nanuit</a:t>
            </a:r>
            <a:r>
              <a:rPr lang="en-CA" sz="4400" b="1" dirty="0"/>
              <a:t> </a:t>
            </a:r>
            <a:r>
              <a:rPr lang="en-CA" sz="4400" b="1" dirty="0" err="1"/>
              <a:t>Munagitjutighaitnik</a:t>
            </a:r>
            <a:r>
              <a:rPr lang="en-CA" sz="4400" b="1" dirty="0"/>
              <a:t> </a:t>
            </a:r>
            <a:r>
              <a:rPr lang="en-CA" sz="4400" b="1" dirty="0" err="1" smtClean="0"/>
              <a:t>Aullatjutait</a:t>
            </a:r>
            <a:r>
              <a:rPr lang="en-CA" sz="4400" b="1" dirty="0" smtClean="0"/>
              <a:t> </a:t>
            </a:r>
            <a:r>
              <a:rPr lang="en-CA" sz="4400" b="1" dirty="0" err="1"/>
              <a:t>Nunavumi</a:t>
            </a:r>
            <a:endParaRPr lang="en-CA" sz="4400" b="1" dirty="0"/>
          </a:p>
        </p:txBody>
      </p:sp>
      <p:pic>
        <p:nvPicPr>
          <p:cNvPr id="5" name="Picture 4" descr="cdn polar bear pops.jpg"/>
          <p:cNvPicPr>
            <a:picLocks noChangeAspect="1"/>
          </p:cNvPicPr>
          <p:nvPr/>
        </p:nvPicPr>
        <p:blipFill>
          <a:blip r:embed="rId2" cstate="print"/>
          <a:srcRect l="10254" t="14015" r="12545" b="13571"/>
          <a:stretch>
            <a:fillRect/>
          </a:stretch>
        </p:blipFill>
        <p:spPr>
          <a:xfrm>
            <a:off x="179512" y="2204864"/>
            <a:ext cx="4766465" cy="388843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987824" y="4941168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6056" y="2420888"/>
            <a:ext cx="3610744" cy="390371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Tatvanganin</a:t>
            </a:r>
            <a:r>
              <a:rPr lang="en-US" dirty="0" smtClean="0"/>
              <a:t> </a:t>
            </a:r>
            <a:r>
              <a:rPr lang="en-US" dirty="0" smtClean="0"/>
              <a:t>2005-min, </a:t>
            </a:r>
            <a:r>
              <a:rPr lang="en-US" dirty="0" err="1" smtClean="0"/>
              <a:t>Sanikiluaq</a:t>
            </a:r>
            <a:r>
              <a:rPr lang="en-US" dirty="0" smtClean="0"/>
              <a:t> </a:t>
            </a:r>
            <a:r>
              <a:rPr lang="en-US" dirty="0" err="1" smtClean="0"/>
              <a:t>atokpaliktot</a:t>
            </a:r>
            <a:r>
              <a:rPr lang="en-US" dirty="0" smtClean="0"/>
              <a:t> </a:t>
            </a:r>
            <a:r>
              <a:rPr lang="en-US" dirty="0" err="1" smtClean="0"/>
              <a:t>attataghakakhotik</a:t>
            </a:r>
            <a:r>
              <a:rPr lang="en-US" dirty="0" smtClean="0"/>
              <a:t> </a:t>
            </a:r>
            <a:r>
              <a:rPr lang="en-US" dirty="0" err="1" smtClean="0"/>
              <a:t>nanukhiokutighanik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Una </a:t>
            </a:r>
            <a:r>
              <a:rPr lang="en-US" dirty="0" err="1" smtClean="0"/>
              <a:t>aullatjutat</a:t>
            </a:r>
            <a:r>
              <a:rPr lang="en-US" dirty="0" smtClean="0"/>
              <a:t> </a:t>
            </a:r>
            <a:r>
              <a:rPr lang="en-US" dirty="0" err="1" smtClean="0"/>
              <a:t>Angekutaohimayok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MOU) </a:t>
            </a:r>
            <a:r>
              <a:rPr lang="en-US" dirty="0" err="1" smtClean="0"/>
              <a:t>attiliokhimayat</a:t>
            </a:r>
            <a:r>
              <a:rPr lang="en-US" dirty="0" smtClean="0"/>
              <a:t> </a:t>
            </a:r>
            <a:r>
              <a:rPr lang="en-US" dirty="0" err="1" smtClean="0"/>
              <a:t>Sanikiluaq-miut</a:t>
            </a:r>
            <a:r>
              <a:rPr lang="en-US" dirty="0" smtClean="0"/>
              <a:t> </a:t>
            </a:r>
            <a:r>
              <a:rPr lang="en-US" dirty="0" err="1" smtClean="0"/>
              <a:t>ukkualo</a:t>
            </a:r>
            <a:r>
              <a:rPr lang="en-US" dirty="0" smtClean="0"/>
              <a:t> </a:t>
            </a:r>
            <a:r>
              <a:rPr lang="en-US" dirty="0" smtClean="0"/>
              <a:t>Nunavut </a:t>
            </a:r>
            <a:r>
              <a:rPr lang="en-US" dirty="0" err="1" smtClean="0"/>
              <a:t>Kavamatkut</a:t>
            </a:r>
            <a:r>
              <a:rPr lang="en-US" dirty="0" smtClean="0"/>
              <a:t>.</a:t>
            </a: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Ukkua</a:t>
            </a:r>
            <a:r>
              <a:rPr lang="en-US" dirty="0" smtClean="0"/>
              <a:t> </a:t>
            </a:r>
            <a:r>
              <a:rPr lang="en-US" dirty="0" err="1" smtClean="0"/>
              <a:t>nunaliitni</a:t>
            </a:r>
            <a:r>
              <a:rPr lang="en-US" dirty="0" smtClean="0"/>
              <a:t> </a:t>
            </a:r>
            <a:r>
              <a:rPr lang="en-US" dirty="0" err="1" smtClean="0"/>
              <a:t>malikavagaat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attatakhakakhotik</a:t>
            </a:r>
            <a:r>
              <a:rPr lang="en-US" dirty="0" smtClean="0"/>
              <a:t> </a:t>
            </a:r>
            <a:r>
              <a:rPr lang="en-US" dirty="0" err="1" smtClean="0"/>
              <a:t>nanughiokutat</a:t>
            </a:r>
            <a:r>
              <a:rPr lang="en-US" dirty="0" smtClean="0"/>
              <a:t> </a:t>
            </a:r>
            <a:r>
              <a:rPr lang="en-US" dirty="0" smtClean="0"/>
              <a:t>11-nik </a:t>
            </a:r>
            <a:r>
              <a:rPr lang="en-US" dirty="0" err="1" smtClean="0"/>
              <a:t>okionik</a:t>
            </a:r>
            <a:r>
              <a:rPr lang="en-US" dirty="0" smtClean="0"/>
              <a:t> </a:t>
            </a:r>
            <a:r>
              <a:rPr lang="en-US" dirty="0" err="1" smtClean="0"/>
              <a:t>naatogit</a:t>
            </a:r>
            <a:r>
              <a:rPr lang="en-US" dirty="0" smtClean="0"/>
              <a:t>. </a:t>
            </a:r>
            <a:r>
              <a:rPr lang="en-US" dirty="0" smtClean="0"/>
              <a:t>Una </a:t>
            </a:r>
            <a:r>
              <a:rPr lang="en-US" dirty="0" err="1" smtClean="0"/>
              <a:t>pitjutaoyok</a:t>
            </a:r>
            <a:r>
              <a:rPr lang="en-US" dirty="0" smtClean="0"/>
              <a:t> </a:t>
            </a:r>
            <a:r>
              <a:rPr lang="en-US" dirty="0" err="1" smtClean="0"/>
              <a:t>monagitjutaovloni</a:t>
            </a:r>
            <a:r>
              <a:rPr lang="en-US" dirty="0" smtClean="0"/>
              <a:t> </a:t>
            </a:r>
            <a:r>
              <a:rPr lang="en-US" dirty="0" err="1" smtClean="0"/>
              <a:t>nanuit</a:t>
            </a:r>
            <a:r>
              <a:rPr lang="en-US" dirty="0" smtClean="0"/>
              <a:t> </a:t>
            </a:r>
            <a:r>
              <a:rPr lang="en-US" dirty="0" err="1" smtClean="0"/>
              <a:t>amigaitilangitnik</a:t>
            </a:r>
            <a:r>
              <a:rPr lang="en-US" dirty="0" smtClean="0"/>
              <a:t> </a:t>
            </a:r>
            <a:r>
              <a:rPr lang="en-US" dirty="0" err="1" smtClean="0"/>
              <a:t>tatvalo</a:t>
            </a:r>
            <a:r>
              <a:rPr lang="en-US" dirty="0" smtClean="0"/>
              <a:t> </a:t>
            </a:r>
            <a:r>
              <a:rPr lang="en-US" dirty="0" err="1" smtClean="0"/>
              <a:t>angoniakutaoyonik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4229525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 </a:t>
            </a:r>
            <a:r>
              <a:rPr lang="en-CA" sz="4400" b="1" dirty="0" err="1"/>
              <a:t>Tahiuyakjuami</a:t>
            </a:r>
            <a:r>
              <a:rPr lang="en-CA" sz="4400" b="1" dirty="0"/>
              <a:t> </a:t>
            </a:r>
            <a:r>
              <a:rPr lang="en-CA" sz="4400" b="1" dirty="0" err="1"/>
              <a:t>Nanuit</a:t>
            </a:r>
            <a:r>
              <a:rPr lang="en-CA" sz="4400" b="1" dirty="0"/>
              <a:t> </a:t>
            </a:r>
            <a:r>
              <a:rPr lang="en-CA" sz="4400" b="1" dirty="0" err="1"/>
              <a:t>Munagitjutighaitnik</a:t>
            </a:r>
            <a:r>
              <a:rPr lang="en-CA" sz="4400" b="1" dirty="0"/>
              <a:t> </a:t>
            </a:r>
            <a:r>
              <a:rPr lang="en-CA" sz="4400" b="1" dirty="0" err="1" smtClean="0"/>
              <a:t>Aullatjutait</a:t>
            </a:r>
            <a:r>
              <a:rPr lang="en-CA" sz="4400" b="1" dirty="0" smtClean="0"/>
              <a:t> </a:t>
            </a:r>
            <a:r>
              <a:rPr lang="en-CA" sz="4400" b="1" dirty="0" err="1"/>
              <a:t>Nunavumi</a:t>
            </a:r>
            <a:endParaRPr lang="en-CA" sz="4400" dirty="0"/>
          </a:p>
        </p:txBody>
      </p:sp>
      <p:pic>
        <p:nvPicPr>
          <p:cNvPr id="4" name="Picture 3" descr="polar bear cave.jpg"/>
          <p:cNvPicPr>
            <a:picLocks noChangeAspect="1"/>
          </p:cNvPicPr>
          <p:nvPr/>
        </p:nvPicPr>
        <p:blipFill>
          <a:blip r:embed="rId2" cstate="print"/>
          <a:srcRect l="13660" r="7195"/>
          <a:stretch>
            <a:fillRect/>
          </a:stretch>
        </p:blipFill>
        <p:spPr>
          <a:xfrm>
            <a:off x="323528" y="2420888"/>
            <a:ext cx="3960440" cy="3840088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984" y="2420888"/>
            <a:ext cx="4258816" cy="3903712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Hamna</a:t>
            </a:r>
            <a:r>
              <a:rPr lang="en-US" sz="1400" dirty="0" smtClean="0"/>
              <a:t> </a:t>
            </a:r>
            <a:r>
              <a:rPr lang="en-US" sz="1400" dirty="0" err="1" smtClean="0"/>
              <a:t>aullatjutat</a:t>
            </a:r>
            <a:r>
              <a:rPr lang="en-US" sz="1400" dirty="0" smtClean="0"/>
              <a:t> </a:t>
            </a:r>
            <a:r>
              <a:rPr lang="en-US" sz="1400" dirty="0" err="1" smtClean="0"/>
              <a:t>pitailitjutaongmiyok</a:t>
            </a:r>
            <a:r>
              <a:rPr lang="en-US" sz="1400" dirty="0" smtClean="0"/>
              <a:t> </a:t>
            </a:r>
            <a:r>
              <a:rPr lang="en-US" sz="1400" dirty="0" err="1" smtClean="0"/>
              <a:t>angoniaktailivlogit</a:t>
            </a:r>
            <a:r>
              <a:rPr lang="en-US" sz="1400" dirty="0" smtClean="0"/>
              <a:t> </a:t>
            </a:r>
            <a:r>
              <a:rPr lang="en-US" sz="1400" dirty="0" err="1" smtClean="0"/>
              <a:t>hapkua</a:t>
            </a:r>
            <a:r>
              <a:rPr lang="en-US" sz="1400" dirty="0" smtClean="0"/>
              <a:t> </a:t>
            </a:r>
            <a:r>
              <a:rPr lang="en-US" sz="1400" dirty="0" err="1" smtClean="0"/>
              <a:t>migaiyagiit</a:t>
            </a:r>
            <a:r>
              <a:rPr lang="en-US" sz="1400" dirty="0" smtClean="0"/>
              <a:t>, </a:t>
            </a:r>
            <a:r>
              <a:rPr lang="en-US" sz="1400" dirty="0" err="1" smtClean="0"/>
              <a:t>aknakloiut</a:t>
            </a:r>
            <a:r>
              <a:rPr lang="en-US" sz="1400" dirty="0" smtClean="0"/>
              <a:t> </a:t>
            </a:r>
            <a:r>
              <a:rPr lang="en-US" sz="1400" dirty="0" err="1" smtClean="0"/>
              <a:t>nanuit</a:t>
            </a:r>
            <a:r>
              <a:rPr lang="en-US" sz="1400" dirty="0" smtClean="0"/>
              <a:t> </a:t>
            </a:r>
            <a:r>
              <a:rPr lang="en-US" sz="1400" dirty="0" err="1" smtClean="0"/>
              <a:t>appitanitonik</a:t>
            </a:r>
            <a:r>
              <a:rPr lang="en-US" sz="1400" dirty="0" smtClean="0"/>
              <a:t>, </a:t>
            </a:r>
            <a:r>
              <a:rPr lang="en-US" sz="1400" dirty="0" err="1" smtClean="0"/>
              <a:t>uvalunin</a:t>
            </a:r>
            <a:r>
              <a:rPr lang="en-US" sz="1400" dirty="0" smtClean="0"/>
              <a:t> </a:t>
            </a:r>
            <a:r>
              <a:rPr lang="en-US" sz="1400" dirty="0" err="1" smtClean="0"/>
              <a:t>migaiyaoyonik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Kihiani</a:t>
            </a:r>
            <a:r>
              <a:rPr lang="en-US" sz="1400" dirty="0" smtClean="0"/>
              <a:t>, </a:t>
            </a:r>
            <a:r>
              <a:rPr lang="en-US" sz="1400" dirty="0" err="1" smtClean="0"/>
              <a:t>illiitkohiktotaovlotik</a:t>
            </a:r>
            <a:r>
              <a:rPr lang="en-US" sz="1400" dirty="0" smtClean="0"/>
              <a:t>, </a:t>
            </a:r>
            <a:r>
              <a:rPr lang="en-US" sz="1400" dirty="0" err="1" smtClean="0"/>
              <a:t>una</a:t>
            </a:r>
            <a:r>
              <a:rPr lang="en-US" sz="1400" dirty="0" smtClean="0"/>
              <a:t> </a:t>
            </a:r>
            <a:r>
              <a:rPr lang="en-US" sz="1400" dirty="0" err="1" smtClean="0"/>
              <a:t>migaiyak</a:t>
            </a:r>
            <a:r>
              <a:rPr lang="en-US" sz="1400" dirty="0" smtClean="0"/>
              <a:t> </a:t>
            </a:r>
            <a:r>
              <a:rPr lang="en-US" sz="1400" dirty="0" err="1" smtClean="0"/>
              <a:t>angoniaktaoyungnaktok</a:t>
            </a:r>
            <a:r>
              <a:rPr lang="en-US" sz="1400" dirty="0" smtClean="0"/>
              <a:t> </a:t>
            </a:r>
            <a:r>
              <a:rPr lang="en-US" sz="1400" dirty="0" err="1" smtClean="0"/>
              <a:t>piyaoyomakpat</a:t>
            </a:r>
            <a:r>
              <a:rPr lang="en-US" sz="1400" dirty="0" smtClean="0"/>
              <a:t> </a:t>
            </a:r>
            <a:r>
              <a:rPr lang="en-US" sz="1400" dirty="0" err="1" smtClean="0"/>
              <a:t>toghioktikaklotik</a:t>
            </a:r>
            <a:r>
              <a:rPr lang="en-US" sz="1400" dirty="0" smtClean="0"/>
              <a:t> Nunavut </a:t>
            </a:r>
            <a:r>
              <a:rPr lang="en-US" sz="1400" dirty="0" err="1" smtClean="0"/>
              <a:t>Kavamatkunit</a:t>
            </a:r>
            <a:r>
              <a:rPr lang="en-US" sz="1400" dirty="0"/>
              <a:t>.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err="1" smtClean="0"/>
              <a:t>Naliaknik</a:t>
            </a:r>
            <a:r>
              <a:rPr lang="en-US" sz="1400" dirty="0" smtClean="0"/>
              <a:t> </a:t>
            </a:r>
            <a:r>
              <a:rPr lang="en-US" sz="1400" dirty="0" err="1" smtClean="0"/>
              <a:t>angohatlokmik</a:t>
            </a:r>
            <a:r>
              <a:rPr lang="en-US" sz="1400" dirty="0" smtClean="0"/>
              <a:t> </a:t>
            </a:r>
            <a:r>
              <a:rPr lang="en-US" sz="1400" dirty="0" err="1" smtClean="0"/>
              <a:t>aknalokmik</a:t>
            </a:r>
            <a:r>
              <a:rPr lang="en-US" sz="1400" dirty="0" smtClean="0"/>
              <a:t> </a:t>
            </a:r>
            <a:r>
              <a:rPr lang="en-US" sz="1400" dirty="0" err="1" smtClean="0"/>
              <a:t>nanugomakpata</a:t>
            </a:r>
            <a:r>
              <a:rPr lang="en-US" sz="1400" dirty="0" smtClean="0"/>
              <a:t> </a:t>
            </a:r>
            <a:r>
              <a:rPr lang="en-US" sz="1400" dirty="0" err="1" smtClean="0"/>
              <a:t>una</a:t>
            </a:r>
            <a:r>
              <a:rPr lang="en-US" sz="1400" dirty="0" smtClean="0"/>
              <a:t> </a:t>
            </a:r>
            <a:r>
              <a:rPr lang="en-US" sz="1400" dirty="0" err="1" smtClean="0"/>
              <a:t>aolatjutat</a:t>
            </a:r>
            <a:r>
              <a:rPr lang="en-US" sz="1400" dirty="0" smtClean="0"/>
              <a:t> </a:t>
            </a:r>
            <a:r>
              <a:rPr lang="en-US" sz="1400" dirty="0" err="1" smtClean="0"/>
              <a:t>atoklugo</a:t>
            </a:r>
            <a:r>
              <a:rPr lang="en-US" sz="1400" dirty="0" smtClean="0"/>
              <a:t> </a:t>
            </a:r>
            <a:r>
              <a:rPr lang="en-US" sz="1400" dirty="0" err="1" smtClean="0"/>
              <a:t>ataohikmik</a:t>
            </a:r>
            <a:r>
              <a:rPr lang="en-US" sz="1400" dirty="0" smtClean="0"/>
              <a:t> </a:t>
            </a:r>
            <a:r>
              <a:rPr lang="en-US" sz="1400" dirty="0" err="1" smtClean="0"/>
              <a:t>aknalokmik</a:t>
            </a:r>
            <a:r>
              <a:rPr lang="en-US" sz="1400" dirty="0" smtClean="0"/>
              <a:t> </a:t>
            </a:r>
            <a:r>
              <a:rPr lang="en-US" sz="1400" dirty="0" err="1" smtClean="0"/>
              <a:t>nanugonaktot</a:t>
            </a:r>
            <a:r>
              <a:rPr lang="en-US" sz="1400" dirty="0" smtClean="0"/>
              <a:t> </a:t>
            </a:r>
            <a:r>
              <a:rPr lang="en-US" sz="1400" dirty="0" err="1" smtClean="0"/>
              <a:t>kihiani</a:t>
            </a:r>
            <a:r>
              <a:rPr lang="en-US" sz="1400" dirty="0" smtClean="0"/>
              <a:t> </a:t>
            </a:r>
            <a:r>
              <a:rPr lang="en-US" sz="1400" dirty="0" err="1" smtClean="0"/>
              <a:t>malgoknik</a:t>
            </a:r>
            <a:r>
              <a:rPr lang="en-US" sz="1400" dirty="0" smtClean="0"/>
              <a:t> </a:t>
            </a:r>
            <a:r>
              <a:rPr lang="en-US" sz="1400" dirty="0" err="1" smtClean="0"/>
              <a:t>angohatloknik</a:t>
            </a:r>
            <a:r>
              <a:rPr lang="en-US" sz="1400" dirty="0" smtClean="0"/>
              <a:t> </a:t>
            </a:r>
            <a:r>
              <a:rPr lang="en-US" sz="1400" dirty="0" err="1" smtClean="0"/>
              <a:t>nanughimagomik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err="1" smtClean="0"/>
              <a:t>Ukkua</a:t>
            </a:r>
            <a:r>
              <a:rPr lang="en-US" sz="1400" dirty="0" smtClean="0"/>
              <a:t> </a:t>
            </a:r>
            <a:r>
              <a:rPr lang="en-US" sz="1400" dirty="0" err="1" smtClean="0"/>
              <a:t>nunaliitni</a:t>
            </a:r>
            <a:r>
              <a:rPr lang="en-US" sz="1400" dirty="0" smtClean="0"/>
              <a:t> </a:t>
            </a:r>
            <a:r>
              <a:rPr lang="en-US" sz="1400" dirty="0" err="1" smtClean="0"/>
              <a:t>malikatiaktat</a:t>
            </a:r>
            <a:r>
              <a:rPr lang="en-US" sz="1400" dirty="0" smtClean="0"/>
              <a:t> </a:t>
            </a:r>
            <a:r>
              <a:rPr lang="en-US" sz="1400" dirty="0" err="1" smtClean="0"/>
              <a:t>una</a:t>
            </a:r>
            <a:r>
              <a:rPr lang="en-US" sz="1400" dirty="0" smtClean="0"/>
              <a:t> </a:t>
            </a:r>
            <a:r>
              <a:rPr lang="en-US" sz="1400" dirty="0" err="1" smtClean="0"/>
              <a:t>aolatjutaoyok</a:t>
            </a:r>
            <a:r>
              <a:rPr lang="en-US" sz="1400" dirty="0" smtClean="0"/>
              <a:t> </a:t>
            </a:r>
            <a:r>
              <a:rPr lang="en-US" sz="1400" dirty="0" err="1" smtClean="0"/>
              <a:t>tatvalo</a:t>
            </a:r>
            <a:r>
              <a:rPr lang="en-US" sz="1400" dirty="0" smtClean="0"/>
              <a:t> </a:t>
            </a:r>
            <a:r>
              <a:rPr lang="en-US" sz="1400" dirty="0" err="1" smtClean="0"/>
              <a:t>ihomalotikangitot</a:t>
            </a:r>
            <a:r>
              <a:rPr lang="en-US" sz="1400" dirty="0" smtClean="0"/>
              <a:t> </a:t>
            </a:r>
            <a:r>
              <a:rPr lang="en-US" sz="1400" dirty="0" err="1" smtClean="0"/>
              <a:t>haffuma</a:t>
            </a:r>
            <a:r>
              <a:rPr lang="en-US" sz="1400" dirty="0" smtClean="0"/>
              <a:t> </a:t>
            </a:r>
            <a:r>
              <a:rPr lang="en-US" sz="1400" dirty="0" err="1" smtClean="0"/>
              <a:t>mighagot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3556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 </a:t>
            </a:r>
            <a:r>
              <a:rPr lang="en-CA" sz="4400" b="1" dirty="0" err="1"/>
              <a:t>Tahiuyakjuami</a:t>
            </a:r>
            <a:r>
              <a:rPr lang="en-CA" sz="4400" b="1" dirty="0"/>
              <a:t> </a:t>
            </a:r>
            <a:r>
              <a:rPr lang="en-CA" sz="4400" b="1" dirty="0" err="1"/>
              <a:t>Nanuit</a:t>
            </a:r>
            <a:r>
              <a:rPr lang="en-CA" sz="4400" b="1" dirty="0"/>
              <a:t> </a:t>
            </a:r>
            <a:r>
              <a:rPr lang="en-CA" sz="4400" b="1" dirty="0" err="1"/>
              <a:t>Munagitjutighaitnik</a:t>
            </a:r>
            <a:r>
              <a:rPr lang="en-CA" sz="4400" b="1" dirty="0"/>
              <a:t> </a:t>
            </a:r>
            <a:r>
              <a:rPr lang="en-CA" sz="4400" b="1" dirty="0" err="1"/>
              <a:t>Aullatjutait</a:t>
            </a:r>
            <a:r>
              <a:rPr lang="en-CA" sz="4400" b="1" dirty="0"/>
              <a:t> </a:t>
            </a:r>
            <a:r>
              <a:rPr lang="en-CA" sz="4400" b="1" dirty="0" err="1"/>
              <a:t>Nunavumi</a:t>
            </a:r>
            <a:endParaRPr lang="en-CA" sz="4400" dirty="0"/>
          </a:p>
        </p:txBody>
      </p:sp>
      <p:pic>
        <p:nvPicPr>
          <p:cNvPr id="5" name="Picture 4" descr="defense kill.JPG"/>
          <p:cNvPicPr>
            <a:picLocks noChangeAspect="1"/>
          </p:cNvPicPr>
          <p:nvPr/>
        </p:nvPicPr>
        <p:blipFill>
          <a:blip r:embed="rId2" cstate="print"/>
          <a:srcRect l="5901" r="19288"/>
          <a:stretch>
            <a:fillRect/>
          </a:stretch>
        </p:blipFill>
        <p:spPr>
          <a:xfrm>
            <a:off x="179512" y="1988840"/>
            <a:ext cx="4708862" cy="421054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04048" y="1935480"/>
            <a:ext cx="3682752" cy="4389120"/>
          </a:xfrm>
        </p:spPr>
        <p:txBody>
          <a:bodyPr>
            <a:normAutofit/>
          </a:bodyPr>
          <a:lstStyle/>
          <a:p>
            <a:r>
              <a:rPr lang="en-US" dirty="0" err="1" smtClean="0"/>
              <a:t>Tamna</a:t>
            </a:r>
            <a:r>
              <a:rPr lang="en-US" dirty="0" smtClean="0"/>
              <a:t> </a:t>
            </a:r>
            <a:r>
              <a:rPr lang="en-US" dirty="0" err="1" smtClean="0"/>
              <a:t>aullatjutat</a:t>
            </a:r>
            <a:r>
              <a:rPr lang="en-US" dirty="0" smtClean="0"/>
              <a:t> </a:t>
            </a:r>
            <a:r>
              <a:rPr lang="en-US" dirty="0" err="1" smtClean="0"/>
              <a:t>atoklugo</a:t>
            </a:r>
            <a:r>
              <a:rPr lang="en-US" dirty="0" smtClean="0"/>
              <a:t>, </a:t>
            </a:r>
            <a:r>
              <a:rPr lang="en-US" dirty="0" err="1" smtClean="0"/>
              <a:t>tamaita</a:t>
            </a:r>
            <a:r>
              <a:rPr lang="en-US" dirty="0" smtClean="0"/>
              <a:t> Inuit </a:t>
            </a:r>
            <a:r>
              <a:rPr lang="en-US" dirty="0" err="1" smtClean="0"/>
              <a:t>Nunavumi</a:t>
            </a:r>
            <a:r>
              <a:rPr lang="en-US" dirty="0" smtClean="0"/>
              <a:t> </a:t>
            </a:r>
            <a:r>
              <a:rPr lang="en-US" dirty="0" err="1" smtClean="0"/>
              <a:t>piyonaotikaktot</a:t>
            </a:r>
            <a:r>
              <a:rPr lang="en-US" dirty="0" smtClean="0"/>
              <a:t> </a:t>
            </a:r>
            <a:r>
              <a:rPr lang="en-US" dirty="0" err="1" smtClean="0"/>
              <a:t>monaginahoaklugit</a:t>
            </a:r>
            <a:r>
              <a:rPr lang="en-US" dirty="0" smtClean="0"/>
              <a:t> </a:t>
            </a:r>
            <a:r>
              <a:rPr lang="en-US" dirty="0" err="1" smtClean="0"/>
              <a:t>inuyut</a:t>
            </a:r>
            <a:r>
              <a:rPr lang="en-US" dirty="0" smtClean="0"/>
              <a:t> </a:t>
            </a:r>
            <a:r>
              <a:rPr lang="en-US" dirty="0" err="1" smtClean="0"/>
              <a:t>tatvalu</a:t>
            </a:r>
            <a:r>
              <a:rPr lang="en-US" dirty="0" smtClean="0"/>
              <a:t> </a:t>
            </a:r>
            <a:r>
              <a:rPr lang="en-US" dirty="0" err="1" smtClean="0"/>
              <a:t>nanminikutitik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25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Ikkayotaoyok</a:t>
            </a:r>
            <a:r>
              <a:rPr lang="en-US" dirty="0" smtClean="0"/>
              <a:t> </a:t>
            </a:r>
            <a:r>
              <a:rPr lang="en-US" dirty="0" err="1" smtClean="0"/>
              <a:t>Angoniakutighaita</a:t>
            </a:r>
            <a:r>
              <a:rPr lang="en-US" dirty="0" smtClean="0"/>
              <a:t> </a:t>
            </a:r>
            <a:r>
              <a:rPr lang="en-US" dirty="0" err="1" smtClean="0"/>
              <a:t>Monagitjutaitnun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2132856"/>
            <a:ext cx="310668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Tatvuna</a:t>
            </a:r>
            <a:r>
              <a:rPr lang="en-US" sz="1600" dirty="0" smtClean="0"/>
              <a:t> </a:t>
            </a:r>
            <a:r>
              <a:rPr lang="en-US" sz="1600" dirty="0" err="1" smtClean="0"/>
              <a:t>atoktitlugo</a:t>
            </a:r>
            <a:r>
              <a:rPr lang="en-US" sz="1600" dirty="0" smtClean="0"/>
              <a:t>, </a:t>
            </a:r>
            <a:r>
              <a:rPr lang="en-US" sz="1600" dirty="0" err="1" smtClean="0"/>
              <a:t>ukkua</a:t>
            </a:r>
            <a:r>
              <a:rPr lang="en-US" sz="1600" dirty="0" smtClean="0"/>
              <a:t> </a:t>
            </a:r>
            <a:r>
              <a:rPr lang="en-US" sz="1600" dirty="0" err="1" smtClean="0"/>
              <a:t>nunaliit</a:t>
            </a:r>
            <a:r>
              <a:rPr lang="en-US" sz="1600" dirty="0" smtClean="0"/>
              <a:t> </a:t>
            </a:r>
            <a:r>
              <a:rPr lang="en-US" sz="1600" dirty="0" err="1" smtClean="0"/>
              <a:t>nanukataghimayot</a:t>
            </a:r>
            <a:r>
              <a:rPr lang="en-US" sz="1600" dirty="0" smtClean="0"/>
              <a:t> </a:t>
            </a:r>
            <a:r>
              <a:rPr lang="en-US" sz="1600" dirty="0" err="1" smtClean="0"/>
              <a:t>malikavlugo</a:t>
            </a:r>
            <a:r>
              <a:rPr lang="en-US" sz="1600" dirty="0" smtClean="0"/>
              <a:t> </a:t>
            </a:r>
            <a:r>
              <a:rPr lang="en-US" sz="1600" dirty="0" err="1" smtClean="0"/>
              <a:t>hamna</a:t>
            </a:r>
            <a:r>
              <a:rPr lang="en-US" sz="1600" dirty="0" smtClean="0"/>
              <a:t> </a:t>
            </a:r>
            <a:r>
              <a:rPr lang="en-US" sz="1600" dirty="0" err="1" smtClean="0"/>
              <a:t>kittihimayot</a:t>
            </a:r>
            <a:r>
              <a:rPr lang="en-US" sz="1600" dirty="0" smtClean="0"/>
              <a:t> </a:t>
            </a:r>
            <a:r>
              <a:rPr lang="en-US" sz="1600" dirty="0" err="1" smtClean="0"/>
              <a:t>piyonaktat</a:t>
            </a:r>
            <a:r>
              <a:rPr lang="en-US" sz="1600" dirty="0" smtClean="0"/>
              <a:t> </a:t>
            </a:r>
            <a:r>
              <a:rPr lang="en-US" sz="1600" dirty="0" err="1" smtClean="0"/>
              <a:t>angotighat</a:t>
            </a:r>
            <a:r>
              <a:rPr lang="en-US" sz="1600" dirty="0" smtClean="0"/>
              <a:t> </a:t>
            </a:r>
            <a:r>
              <a:rPr lang="en-US" sz="1600" dirty="0" err="1" smtClean="0"/>
              <a:t>attataghakaghotik</a:t>
            </a:r>
            <a:r>
              <a:rPr lang="en-US" sz="1600" dirty="0" smtClean="0"/>
              <a:t> </a:t>
            </a:r>
            <a:r>
              <a:rPr lang="en-US" sz="1600" dirty="0" err="1" smtClean="0"/>
              <a:t>tatvalo</a:t>
            </a:r>
            <a:r>
              <a:rPr lang="en-US" sz="1600" dirty="0" smtClean="0"/>
              <a:t> </a:t>
            </a:r>
            <a:r>
              <a:rPr lang="en-US" sz="1600" dirty="0" err="1" smtClean="0"/>
              <a:t>nanukataktot</a:t>
            </a:r>
            <a:r>
              <a:rPr lang="en-US" sz="1600" dirty="0"/>
              <a:t> </a:t>
            </a:r>
            <a:r>
              <a:rPr lang="en-US" sz="1600" dirty="0" smtClean="0"/>
              <a:t>2:1 </a:t>
            </a:r>
            <a:r>
              <a:rPr lang="en-US" sz="1600" dirty="0" err="1" smtClean="0"/>
              <a:t>nahaotait</a:t>
            </a:r>
            <a:r>
              <a:rPr lang="en-US" sz="1600" dirty="0" smtClean="0"/>
              <a:t> </a:t>
            </a:r>
            <a:r>
              <a:rPr lang="en-US" sz="1600" dirty="0" err="1" smtClean="0"/>
              <a:t>angohatloit</a:t>
            </a:r>
            <a:r>
              <a:rPr lang="en-US" sz="1600" dirty="0" smtClean="0"/>
              <a:t> </a:t>
            </a:r>
            <a:r>
              <a:rPr lang="en-US" sz="1600" dirty="0" err="1" smtClean="0"/>
              <a:t>aknaloknik</a:t>
            </a:r>
            <a:r>
              <a:rPr lang="en-US" sz="1600" dirty="0" smtClean="0"/>
              <a:t> </a:t>
            </a:r>
            <a:r>
              <a:rPr lang="en-US" sz="1600" dirty="0" err="1" smtClean="0"/>
              <a:t>malikavlogit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Ilangitni</a:t>
            </a:r>
            <a:r>
              <a:rPr lang="en-US" sz="1600" dirty="0" smtClean="0"/>
              <a:t> </a:t>
            </a:r>
            <a:r>
              <a:rPr lang="en-US" sz="1600" dirty="0" err="1" smtClean="0"/>
              <a:t>okioni</a:t>
            </a:r>
            <a:r>
              <a:rPr lang="en-US" sz="1600" dirty="0" smtClean="0"/>
              <a:t>, </a:t>
            </a:r>
            <a:r>
              <a:rPr lang="en-US" sz="1600" dirty="0" err="1" smtClean="0"/>
              <a:t>ukkua</a:t>
            </a:r>
            <a:r>
              <a:rPr lang="en-US" sz="1600" dirty="0" smtClean="0"/>
              <a:t> </a:t>
            </a:r>
            <a:r>
              <a:rPr lang="en-US" sz="1600" dirty="0" err="1" smtClean="0"/>
              <a:t>nunaliit</a:t>
            </a:r>
            <a:r>
              <a:rPr lang="en-US" sz="1600" dirty="0" smtClean="0"/>
              <a:t> </a:t>
            </a:r>
            <a:r>
              <a:rPr lang="en-US" sz="1600" dirty="0" err="1" smtClean="0"/>
              <a:t>atokataghimayot</a:t>
            </a:r>
            <a:r>
              <a:rPr lang="en-US" sz="1600" dirty="0" smtClean="0"/>
              <a:t> </a:t>
            </a:r>
            <a:r>
              <a:rPr lang="en-US" sz="1600" dirty="0" err="1" smtClean="0"/>
              <a:t>attataghanik</a:t>
            </a:r>
            <a:r>
              <a:rPr lang="en-US" sz="1600" dirty="0" smtClean="0"/>
              <a:t> </a:t>
            </a:r>
            <a:r>
              <a:rPr lang="en-US" sz="1600" dirty="0" err="1" smtClean="0"/>
              <a:t>atoghimaitonik</a:t>
            </a:r>
            <a:r>
              <a:rPr lang="en-US" sz="1600" dirty="0" smtClean="0"/>
              <a:t> </a:t>
            </a:r>
            <a:r>
              <a:rPr lang="en-US" sz="1600" dirty="0" err="1" smtClean="0"/>
              <a:t>kingoani</a:t>
            </a:r>
            <a:r>
              <a:rPr lang="en-US" sz="1600" dirty="0" smtClean="0"/>
              <a:t> </a:t>
            </a:r>
            <a:r>
              <a:rPr lang="en-US" sz="1600" dirty="0" err="1" smtClean="0"/>
              <a:t>okioni</a:t>
            </a:r>
            <a:r>
              <a:rPr lang="en-US" sz="1600" dirty="0" smtClean="0"/>
              <a:t> </a:t>
            </a:r>
            <a:r>
              <a:rPr lang="en-US" sz="1600" dirty="0" err="1" smtClean="0"/>
              <a:t>malikavlugo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ihoaghaktaohimayok</a:t>
            </a:r>
            <a:r>
              <a:rPr lang="en-US" sz="1600" dirty="0" smtClean="0"/>
              <a:t> </a:t>
            </a:r>
            <a:r>
              <a:rPr lang="en-US" sz="1600" dirty="0" err="1" smtClean="0"/>
              <a:t>attataghanik</a:t>
            </a:r>
            <a:r>
              <a:rPr lang="en-US" sz="1600" dirty="0" smtClean="0"/>
              <a:t> </a:t>
            </a:r>
            <a:r>
              <a:rPr lang="en-US" sz="1600" dirty="0" err="1" smtClean="0"/>
              <a:t>maligaoyok</a:t>
            </a:r>
            <a:r>
              <a:rPr lang="en-US" sz="1600" dirty="0"/>
              <a:t>.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/>
              <a:t>tatvanganin</a:t>
            </a:r>
            <a:r>
              <a:rPr lang="en-US" sz="1600" dirty="0" smtClean="0"/>
              <a:t> 2014-min, </a:t>
            </a:r>
            <a:r>
              <a:rPr lang="en-US" sz="1600" dirty="0" err="1" smtClean="0"/>
              <a:t>ukkua</a:t>
            </a:r>
            <a:r>
              <a:rPr lang="en-US" sz="1600" dirty="0" smtClean="0"/>
              <a:t> </a:t>
            </a:r>
            <a:r>
              <a:rPr lang="en-US" sz="1600" dirty="0" err="1" smtClean="0"/>
              <a:t>nunaliit</a:t>
            </a:r>
            <a:r>
              <a:rPr lang="en-US" sz="1600" dirty="0" smtClean="0"/>
              <a:t> </a:t>
            </a:r>
            <a:r>
              <a:rPr lang="en-US" sz="1600" dirty="0" err="1" smtClean="0"/>
              <a:t>pitiaghugo</a:t>
            </a:r>
            <a:r>
              <a:rPr lang="en-US" sz="1600" dirty="0" smtClean="0"/>
              <a:t> </a:t>
            </a:r>
            <a:r>
              <a:rPr lang="en-US" sz="1600" dirty="0" err="1" smtClean="0"/>
              <a:t>atokataktat</a:t>
            </a:r>
            <a:r>
              <a:rPr lang="en-US" sz="1600" dirty="0" smtClean="0"/>
              <a:t>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angekutaoyok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296126"/>
              </p:ext>
            </p:extLst>
          </p:nvPr>
        </p:nvGraphicFramePr>
        <p:xfrm>
          <a:off x="457200" y="2106079"/>
          <a:ext cx="5050904" cy="4726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8416"/>
                <a:gridCol w="2040280"/>
                <a:gridCol w="1872208"/>
              </a:tblGrid>
              <a:tr h="451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KANGA ANGONIAKVIAT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KITTIHIMAYOT PIYONAKTAT ANGOTIGHAT(TAH</a:t>
                      </a:r>
                      <a:r>
                        <a:rPr lang="en-US" sz="1100" u="none" strike="noStrike" dirty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NANUIT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ANGOYAOHIMAYOT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2005/2006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(16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9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2006/2007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2007/2008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(18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7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2008/2009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26 (18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2009/2010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2010/2011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30 (21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9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2011/2012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2012/2013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26 (22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4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2013/2014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27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10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2014/2015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Angorir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20 (14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6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2015/2016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20 (14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6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2016/2017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25 (17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8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20 </a:t>
                      </a:r>
                      <a:r>
                        <a:rPr lang="fr-FR" sz="1100" u="none" strike="noStrike" dirty="0">
                          <a:effectLst/>
                        </a:rPr>
                        <a:t>(13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 smtClean="0">
                          <a:effectLst/>
                        </a:rPr>
                        <a:t>7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4085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51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Kittitlugit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300 (204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</a:t>
                      </a:r>
                      <a:r>
                        <a:rPr lang="fr-FR" sz="1100" u="none" strike="noStrike" dirty="0">
                          <a:effectLst/>
                        </a:rPr>
                        <a:t>96 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294 </a:t>
                      </a:r>
                      <a:r>
                        <a:rPr lang="fr-FR" sz="1100" u="none" strike="noStrike" dirty="0">
                          <a:effectLst/>
                        </a:rPr>
                        <a:t>(204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Angotit</a:t>
                      </a:r>
                      <a:r>
                        <a:rPr lang="fr-FR" sz="1100" u="none" strike="noStrike" dirty="0" smtClean="0">
                          <a:effectLst/>
                        </a:rPr>
                        <a:t>: 90   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aknatloit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5161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997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 </a:t>
            </a:r>
            <a:r>
              <a:rPr lang="en-CA" sz="4400" b="1" dirty="0" err="1"/>
              <a:t>Tahiuyakjuami</a:t>
            </a:r>
            <a:r>
              <a:rPr lang="en-CA" sz="4400" b="1" dirty="0"/>
              <a:t> </a:t>
            </a:r>
            <a:r>
              <a:rPr lang="en-CA" sz="4400" b="1" dirty="0" err="1"/>
              <a:t>Nanuit</a:t>
            </a:r>
            <a:r>
              <a:rPr lang="en-CA" sz="4400" b="1" dirty="0"/>
              <a:t> </a:t>
            </a:r>
            <a:r>
              <a:rPr lang="en-CA" sz="4400" b="1" dirty="0" err="1"/>
              <a:t>Munagitjutighaitnik</a:t>
            </a:r>
            <a:r>
              <a:rPr lang="en-CA" sz="4400" b="1" dirty="0"/>
              <a:t> </a:t>
            </a:r>
            <a:r>
              <a:rPr lang="en-CA" sz="4400" b="1" dirty="0" err="1"/>
              <a:t>Aullatjutait</a:t>
            </a:r>
            <a:r>
              <a:rPr lang="en-CA" sz="4400" b="1" dirty="0"/>
              <a:t> </a:t>
            </a:r>
            <a:r>
              <a:rPr lang="en-CA" sz="4400" b="1" dirty="0" err="1"/>
              <a:t>Nunavumi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72816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					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		</a:t>
            </a:r>
            <a:endParaRPr lang="en-CA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blog-climatechange-pic-bear.jpg"/>
          <p:cNvPicPr>
            <a:picLocks noChangeAspect="1"/>
          </p:cNvPicPr>
          <p:nvPr/>
        </p:nvPicPr>
        <p:blipFill>
          <a:blip r:embed="rId2" cstate="print"/>
          <a:srcRect r="15427"/>
          <a:stretch>
            <a:fillRect/>
          </a:stretch>
        </p:blipFill>
        <p:spPr>
          <a:xfrm>
            <a:off x="251520" y="2564904"/>
            <a:ext cx="4320480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9" y="2564904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Sanikiluaq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HTO-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tughiktutikaktot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atoghimangitamingnik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attataghanik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okioni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kangighimanuni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Hamna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illaliotihimayok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atoinagiakaktonik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attataghanik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ihoaghitihimayoni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aolatjutini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Ukkua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nunaliit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Sanikiluaq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-mi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nakoatot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atokataghimaliktat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hamna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aolatjutaoyok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05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 </a:t>
            </a:r>
            <a:r>
              <a:rPr lang="en-CA" sz="4400" b="1" dirty="0" err="1"/>
              <a:t>Tahiuyakjuami</a:t>
            </a:r>
            <a:r>
              <a:rPr lang="en-CA" sz="4400" b="1" dirty="0"/>
              <a:t> </a:t>
            </a:r>
            <a:r>
              <a:rPr lang="en-CA" sz="4400" b="1" dirty="0" err="1"/>
              <a:t>Nanuit</a:t>
            </a:r>
            <a:r>
              <a:rPr lang="en-CA" sz="4400" b="1" dirty="0"/>
              <a:t> </a:t>
            </a:r>
            <a:r>
              <a:rPr lang="en-CA" sz="4400" b="1" dirty="0" err="1"/>
              <a:t>Munagitjutighaitnik</a:t>
            </a:r>
            <a:r>
              <a:rPr lang="en-CA" sz="4400" b="1" dirty="0"/>
              <a:t> </a:t>
            </a:r>
            <a:r>
              <a:rPr lang="en-CA" sz="4400" b="1" dirty="0" err="1"/>
              <a:t>Aullatjutait</a:t>
            </a:r>
            <a:r>
              <a:rPr lang="en-CA" sz="4400" b="1" dirty="0"/>
              <a:t> </a:t>
            </a:r>
            <a:r>
              <a:rPr lang="en-CA" sz="4400" b="1" dirty="0" err="1"/>
              <a:t>Nunavumi</a:t>
            </a:r>
            <a:endParaRPr lang="en-CA" sz="4400" dirty="0"/>
          </a:p>
        </p:txBody>
      </p:sp>
      <p:pic>
        <p:nvPicPr>
          <p:cNvPr id="4" name="Picture 3" descr="081407_0036.JPG"/>
          <p:cNvPicPr>
            <a:picLocks noChangeAspect="1"/>
          </p:cNvPicPr>
          <p:nvPr/>
        </p:nvPicPr>
        <p:blipFill>
          <a:blip r:embed="rId2" cstate="print"/>
          <a:srcRect t="1807" r="27111"/>
          <a:stretch>
            <a:fillRect/>
          </a:stretch>
        </p:blipFill>
        <p:spPr>
          <a:xfrm>
            <a:off x="179512" y="2132856"/>
            <a:ext cx="4355976" cy="391209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16016" y="2132856"/>
            <a:ext cx="4104456" cy="419174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Atokataghugo</a:t>
            </a:r>
            <a:r>
              <a:rPr lang="en-US" dirty="0" smtClean="0"/>
              <a:t> </a:t>
            </a:r>
            <a:r>
              <a:rPr lang="en-US" dirty="0" err="1" smtClean="0"/>
              <a:t>hamna</a:t>
            </a:r>
            <a:r>
              <a:rPr lang="en-US" dirty="0" smtClean="0"/>
              <a:t> </a:t>
            </a:r>
            <a:r>
              <a:rPr lang="en-US" dirty="0" err="1" smtClean="0"/>
              <a:t>aolatjutaoyok</a:t>
            </a:r>
            <a:r>
              <a:rPr lang="en-US" dirty="0" smtClean="0"/>
              <a:t>, </a:t>
            </a:r>
            <a:r>
              <a:rPr lang="en-US" dirty="0" err="1" smtClean="0"/>
              <a:t>ukkua</a:t>
            </a:r>
            <a:r>
              <a:rPr lang="en-US" dirty="0" smtClean="0"/>
              <a:t> </a:t>
            </a:r>
            <a:r>
              <a:rPr lang="en-US" dirty="0" err="1" smtClean="0"/>
              <a:t>Sanikiluaq</a:t>
            </a:r>
            <a:r>
              <a:rPr lang="en-US" dirty="0" smtClean="0"/>
              <a:t>-mi HTO-</a:t>
            </a:r>
            <a:r>
              <a:rPr lang="en-US" dirty="0" err="1" smtClean="0"/>
              <a:t>kut</a:t>
            </a:r>
            <a:r>
              <a:rPr lang="en-US" dirty="0" smtClean="0"/>
              <a:t> </a:t>
            </a:r>
            <a:r>
              <a:rPr lang="en-US" dirty="0" err="1" smtClean="0"/>
              <a:t>ikkayokhimaliktot</a:t>
            </a:r>
            <a:r>
              <a:rPr lang="en-US" dirty="0" smtClean="0"/>
              <a:t> </a:t>
            </a:r>
            <a:r>
              <a:rPr lang="en-US" dirty="0" err="1" smtClean="0"/>
              <a:t>monagitjutighaitnik</a:t>
            </a:r>
            <a:r>
              <a:rPr lang="en-US" dirty="0" smtClean="0"/>
              <a:t> </a:t>
            </a:r>
            <a:r>
              <a:rPr lang="en-US" dirty="0" err="1" smtClean="0"/>
              <a:t>nanuit</a:t>
            </a:r>
            <a:r>
              <a:rPr lang="en-US" dirty="0" smtClean="0"/>
              <a:t> </a:t>
            </a:r>
            <a:r>
              <a:rPr lang="en-US" dirty="0" err="1" smtClean="0"/>
              <a:t>amigaitilangit</a:t>
            </a:r>
            <a:r>
              <a:rPr lang="en-US" dirty="0" smtClean="0"/>
              <a:t> </a:t>
            </a:r>
            <a:r>
              <a:rPr lang="en-US" dirty="0" err="1" smtClean="0"/>
              <a:t>angoniakutighat</a:t>
            </a:r>
            <a:r>
              <a:rPr lang="en-US" dirty="0" smtClean="0"/>
              <a:t> </a:t>
            </a:r>
            <a:r>
              <a:rPr lang="en-US" dirty="0" err="1" smtClean="0"/>
              <a:t>ihoaghivlogit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Ukkua</a:t>
            </a:r>
            <a:r>
              <a:rPr lang="en-US" dirty="0" smtClean="0"/>
              <a:t> HTO-</a:t>
            </a:r>
            <a:r>
              <a:rPr lang="en-US" dirty="0" err="1" smtClean="0"/>
              <a:t>kut</a:t>
            </a:r>
            <a:r>
              <a:rPr lang="en-US" dirty="0" smtClean="0"/>
              <a:t> </a:t>
            </a:r>
            <a:r>
              <a:rPr lang="en-US" dirty="0" err="1" smtClean="0"/>
              <a:t>nakoatot</a:t>
            </a:r>
            <a:r>
              <a:rPr lang="en-US" dirty="0" smtClean="0"/>
              <a:t> </a:t>
            </a:r>
            <a:r>
              <a:rPr lang="en-US" dirty="0" err="1" smtClean="0"/>
              <a:t>atoghutjuk</a:t>
            </a:r>
            <a:r>
              <a:rPr lang="en-US" dirty="0" smtClean="0"/>
              <a:t> </a:t>
            </a:r>
            <a:r>
              <a:rPr lang="en-US" dirty="0" err="1" smtClean="0"/>
              <a:t>monagitialiktat</a:t>
            </a:r>
            <a:r>
              <a:rPr lang="en-US" dirty="0" smtClean="0"/>
              <a:t> </a:t>
            </a:r>
            <a:r>
              <a:rPr lang="en-US" dirty="0" err="1" smtClean="0"/>
              <a:t>hamna</a:t>
            </a:r>
            <a:r>
              <a:rPr lang="en-US" dirty="0" smtClean="0"/>
              <a:t> </a:t>
            </a:r>
            <a:r>
              <a:rPr lang="en-US" dirty="0" err="1" smtClean="0"/>
              <a:t>aolatjutaoyok</a:t>
            </a:r>
            <a:r>
              <a:rPr lang="en-US" dirty="0" smtClean="0"/>
              <a:t> </a:t>
            </a:r>
            <a:r>
              <a:rPr lang="en-US" dirty="0" err="1" smtClean="0"/>
              <a:t>tatvalo</a:t>
            </a:r>
            <a:r>
              <a:rPr lang="en-US" dirty="0" smtClean="0"/>
              <a:t> </a:t>
            </a:r>
            <a:r>
              <a:rPr lang="en-US" dirty="0" err="1" smtClean="0"/>
              <a:t>nanuit</a:t>
            </a:r>
            <a:r>
              <a:rPr lang="en-US" dirty="0" smtClean="0"/>
              <a:t> </a:t>
            </a:r>
            <a:r>
              <a:rPr lang="en-US" dirty="0" err="1" smtClean="0"/>
              <a:t>angotighaitnik</a:t>
            </a:r>
            <a:r>
              <a:rPr lang="en-US" dirty="0" smtClean="0"/>
              <a:t> </a:t>
            </a:r>
            <a:r>
              <a:rPr lang="en-US" dirty="0" err="1" smtClean="0"/>
              <a:t>pitiaghotik</a:t>
            </a:r>
            <a:r>
              <a:rPr lang="en-US" dirty="0" smtClean="0"/>
              <a:t> </a:t>
            </a:r>
            <a:r>
              <a:rPr lang="en-US" dirty="0" err="1" smtClean="0"/>
              <a:t>atogaghanik</a:t>
            </a:r>
            <a:r>
              <a:rPr lang="en-US" dirty="0" smtClean="0"/>
              <a:t> </a:t>
            </a:r>
            <a:r>
              <a:rPr lang="en-US" dirty="0" err="1" smtClean="0"/>
              <a:t>hivonighami</a:t>
            </a:r>
            <a:r>
              <a:rPr lang="en-US" dirty="0" smtClean="0"/>
              <a:t> </a:t>
            </a:r>
            <a:r>
              <a:rPr lang="en-US" dirty="0" err="1" smtClean="0"/>
              <a:t>okioni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        		</a:t>
            </a:r>
          </a:p>
        </p:txBody>
      </p:sp>
    </p:spTree>
    <p:extLst>
      <p:ext uri="{BB962C8B-B14F-4D97-AF65-F5344CB8AC3E}">
        <p14:creationId xmlns:p14="http://schemas.microsoft.com/office/powerpoint/2010/main" val="260634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b="1" dirty="0" err="1" smtClean="0"/>
              <a:t>Ihomalutaoyut</a:t>
            </a:r>
            <a:endParaRPr lang="en-CA" dirty="0"/>
          </a:p>
        </p:txBody>
      </p:sp>
      <p:pic>
        <p:nvPicPr>
          <p:cNvPr id="5" name="Picture 4" descr="three_polar_bears.jp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4176464" cy="385953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88024" y="1935480"/>
            <a:ext cx="3898776" cy="4805888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Ilangit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ihomalotaoyot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ilaliotihimayot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amihovalaligamik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tukkutigivalikmata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tingmiatnik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taima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ihoilotaoliktok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avatilikinikmik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Hapkua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mittiit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illagiyaongmata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nikkinagiyaovlotik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Sanikiluaq-miunit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5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Tatvataok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ihomalutaongmiyok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tikkitpaliakatalikmata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nunaliitnun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</a:p>
          <a:p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Sanikiluaq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-mi 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HTO-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havagivalialiktat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hamna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nunaliitni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monagitjutighaita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paknaiyaotighamik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naonaiyaktat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anniktailitjutighanik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tatvalo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hapkua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tikkitailitjutighat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nanuknut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ulugianaktumingitangita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inuit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tatvalo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nanminikutait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nanuknit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tikkitagaikpata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nunaliitnun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Taimaitmat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hamna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nanunik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angoniaknik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huli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ihomagiyaoloaktok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illiitkohiktotaongmat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tatvalu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hapkua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amigaikpalangitangita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taima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ammiknakpalalikmata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nanuit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kuyaginak</a:t>
            </a:r>
            <a:r>
              <a:rPr lang="en-US" sz="5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0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783</TotalTime>
  <Words>582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Flow</vt:lpstr>
      <vt:lpstr>Tahiujakjuami Nanuit Munagitjutighaitnik Aullatjutait - Sanikiluaq, Nunavut   Pitjutauyut Nunavumi Angutighalikiyiita Katimayiit Nalaktaovlotik Katimatjutait  Nunavumi Nanuit Munagitjutighaitnik Paknaiyaotighait   </vt:lpstr>
      <vt:lpstr> Tahiuyakjuami Nanuit Munagitjutighaitnik Aullatjuthait Nunavumi</vt:lpstr>
      <vt:lpstr> Tahiuyakjuami Nanuit Munagitjutighaitnik Aullatjutait Nunavumi</vt:lpstr>
      <vt:lpstr> Tahiuyakjuami Nanuit Munagitjutighaitnik Aullatjutait Nunavumi</vt:lpstr>
      <vt:lpstr> Tahiuyakjuami Nanuit Munagitjutighaitnik Aullatjutait Nunavumi</vt:lpstr>
      <vt:lpstr>Ikkayotaoyok Angoniakutighaita Monagitjutaitnun</vt:lpstr>
      <vt:lpstr> Tahiuyakjuami Nanuit Munagitjutighaitnik Aullatjutait Nunavumi</vt:lpstr>
      <vt:lpstr> Tahiuyakjuami Nanuit Munagitjutighaitnik Aullatjutait Nunavumi</vt:lpstr>
      <vt:lpstr>Ihomalutaoyut</vt:lpstr>
      <vt:lpstr> Tahiuyakjuami Nanuit Munagitjutighaitnik Aullatjutait Nunavumi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Hudson Bay Polar Bear Management  System Sanikiluaq, Nunavut</dc:title>
  <dc:creator>Sanikiluaq HTA</dc:creator>
  <cp:lastModifiedBy>James Panioyak</cp:lastModifiedBy>
  <cp:revision>88</cp:revision>
  <dcterms:created xsi:type="dcterms:W3CDTF">2013-01-08T20:48:01Z</dcterms:created>
  <dcterms:modified xsi:type="dcterms:W3CDTF">2017-05-24T15:38:07Z</dcterms:modified>
</cp:coreProperties>
</file>